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9144000"/>
  <p:notesSz cx="6858000" cy="9144000"/>
  <p:embeddedFontLs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866440" y="2226503"/>
            <a:ext cx="5917679" cy="25508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866440" y="4777380"/>
            <a:ext cx="5917679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"/>
          <p:cNvSpPr txBox="1"/>
          <p:nvPr>
            <p:ph idx="10" type="dt"/>
          </p:nvPr>
        </p:nvSpPr>
        <p:spPr>
          <a:xfrm rot="5400000">
            <a:off x="7498080" y="1828800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1" type="ftr"/>
          </p:nvPr>
        </p:nvSpPr>
        <p:spPr>
          <a:xfrm rot="5400000">
            <a:off x="6236208" y="3264408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 showMasterSp="0">
  <p:cSld name="Panoramic Picture with Ca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1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7" name="Google Shape;127;p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 rot="10204164">
              <a:off x="426788" y="4564241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 rot="10800000">
              <a:off x="485023" y="2670079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37" name="Google Shape;137;p11"/>
          <p:cNvSpPr txBox="1"/>
          <p:nvPr>
            <p:ph type="title"/>
          </p:nvPr>
        </p:nvSpPr>
        <p:spPr>
          <a:xfrm>
            <a:off x="866441" y="4961454"/>
            <a:ext cx="6422004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/>
          <p:nvPr>
            <p:ph idx="2" type="pic"/>
          </p:nvPr>
        </p:nvSpPr>
        <p:spPr>
          <a:xfrm>
            <a:off x="866441" y="685800"/>
            <a:ext cx="6422004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39" name="Google Shape;139;p11"/>
          <p:cNvSpPr txBox="1"/>
          <p:nvPr>
            <p:ph idx="1" type="body"/>
          </p:nvPr>
        </p:nvSpPr>
        <p:spPr>
          <a:xfrm>
            <a:off x="866440" y="5528192"/>
            <a:ext cx="6422004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0" name="Google Shape;140;p11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6" name="Google Shape;146;p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 rot="-589932">
              <a:off x="6359946" y="2780895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485023" y="2854646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56" name="Google Shape;156;p12"/>
          <p:cNvSpPr txBox="1"/>
          <p:nvPr>
            <p:ph type="title"/>
          </p:nvPr>
        </p:nvSpPr>
        <p:spPr>
          <a:xfrm>
            <a:off x="866440" y="927100"/>
            <a:ext cx="6422005" cy="169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2"/>
          <p:cNvSpPr txBox="1"/>
          <p:nvPr>
            <p:ph idx="1" type="body"/>
          </p:nvPr>
        </p:nvSpPr>
        <p:spPr>
          <a:xfrm>
            <a:off x="866440" y="3488023"/>
            <a:ext cx="6422005" cy="2536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8" name="Google Shape;158;p12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2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2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3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64" name="Google Shape;164;p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 rot="-589932">
              <a:off x="6359946" y="4309201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85023" y="4381500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73" name="Google Shape;173;p13"/>
          <p:cNvSpPr txBox="1"/>
          <p:nvPr/>
        </p:nvSpPr>
        <p:spPr>
          <a:xfrm>
            <a:off x="647430" y="651690"/>
            <a:ext cx="60159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3"/>
          <p:cNvSpPr txBox="1"/>
          <p:nvPr/>
        </p:nvSpPr>
        <p:spPr>
          <a:xfrm>
            <a:off x="7069418" y="2900292"/>
            <a:ext cx="61906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 txBox="1"/>
          <p:nvPr>
            <p:ph type="title"/>
          </p:nvPr>
        </p:nvSpPr>
        <p:spPr>
          <a:xfrm>
            <a:off x="1128060" y="927099"/>
            <a:ext cx="6160385" cy="2882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1387278" y="3809278"/>
            <a:ext cx="5646143" cy="3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7" name="Google Shape;177;p13"/>
          <p:cNvSpPr txBox="1"/>
          <p:nvPr>
            <p:ph idx="2" type="body"/>
          </p:nvPr>
        </p:nvSpPr>
        <p:spPr>
          <a:xfrm>
            <a:off x="866440" y="5000816"/>
            <a:ext cx="6343673" cy="101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8" name="Google Shape;178;p13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4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84" name="Google Shape;184;p1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 rot="-589932">
              <a:off x="6359946" y="431124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85023" y="4381500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93" name="Google Shape;193;p14"/>
          <p:cNvSpPr txBox="1"/>
          <p:nvPr>
            <p:ph type="title"/>
          </p:nvPr>
        </p:nvSpPr>
        <p:spPr>
          <a:xfrm>
            <a:off x="866440" y="2057400"/>
            <a:ext cx="6422005" cy="20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4"/>
          <p:cNvSpPr txBox="1"/>
          <p:nvPr>
            <p:ph idx="1" type="body"/>
          </p:nvPr>
        </p:nvSpPr>
        <p:spPr>
          <a:xfrm>
            <a:off x="866441" y="5024908"/>
            <a:ext cx="6422004" cy="994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5" name="Google Shape;195;p14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4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>
            <p:ph type="title"/>
          </p:nvPr>
        </p:nvSpPr>
        <p:spPr>
          <a:xfrm>
            <a:off x="866440" y="927100"/>
            <a:ext cx="6423593" cy="70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5"/>
          <p:cNvSpPr txBox="1"/>
          <p:nvPr>
            <p:ph idx="1" type="body"/>
          </p:nvPr>
        </p:nvSpPr>
        <p:spPr>
          <a:xfrm>
            <a:off x="866440" y="2489200"/>
            <a:ext cx="2313432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2" name="Google Shape;202;p15"/>
          <p:cNvSpPr txBox="1"/>
          <p:nvPr>
            <p:ph idx="2" type="body"/>
          </p:nvPr>
        </p:nvSpPr>
        <p:spPr>
          <a:xfrm>
            <a:off x="866440" y="3147164"/>
            <a:ext cx="2313432" cy="288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3" name="Google Shape;203;p15"/>
          <p:cNvSpPr txBox="1"/>
          <p:nvPr>
            <p:ph idx="3" type="body"/>
          </p:nvPr>
        </p:nvSpPr>
        <p:spPr>
          <a:xfrm>
            <a:off x="3405614" y="2489200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4" name="Google Shape;204;p15"/>
          <p:cNvSpPr txBox="1"/>
          <p:nvPr>
            <p:ph idx="4" type="body"/>
          </p:nvPr>
        </p:nvSpPr>
        <p:spPr>
          <a:xfrm>
            <a:off x="3408471" y="3147164"/>
            <a:ext cx="2318918" cy="288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5" name="Google Shape;205;p15"/>
          <p:cNvSpPr txBox="1"/>
          <p:nvPr>
            <p:ph idx="5" type="body"/>
          </p:nvPr>
        </p:nvSpPr>
        <p:spPr>
          <a:xfrm>
            <a:off x="5958642" y="2489200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6" name="Google Shape;206;p15"/>
          <p:cNvSpPr txBox="1"/>
          <p:nvPr>
            <p:ph idx="6" type="body"/>
          </p:nvPr>
        </p:nvSpPr>
        <p:spPr>
          <a:xfrm>
            <a:off x="5960935" y="3147164"/>
            <a:ext cx="2316625" cy="288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7" name="Google Shape;207;p15"/>
          <p:cNvCxnSpPr/>
          <p:nvPr/>
        </p:nvCxnSpPr>
        <p:spPr>
          <a:xfrm>
            <a:off x="3294530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15"/>
          <p:cNvCxnSpPr/>
          <p:nvPr/>
        </p:nvCxnSpPr>
        <p:spPr>
          <a:xfrm>
            <a:off x="5849521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15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5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>
            <p:ph type="title"/>
          </p:nvPr>
        </p:nvSpPr>
        <p:spPr>
          <a:xfrm>
            <a:off x="866440" y="927100"/>
            <a:ext cx="6345260" cy="70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6"/>
          <p:cNvSpPr txBox="1"/>
          <p:nvPr>
            <p:ph idx="1" type="body"/>
          </p:nvPr>
        </p:nvSpPr>
        <p:spPr>
          <a:xfrm>
            <a:off x="866440" y="4179596"/>
            <a:ext cx="2313432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5" name="Google Shape;215;p16"/>
          <p:cNvSpPr/>
          <p:nvPr>
            <p:ph idx="2" type="pic"/>
          </p:nvPr>
        </p:nvSpPr>
        <p:spPr>
          <a:xfrm>
            <a:off x="1019055" y="2489200"/>
            <a:ext cx="2015144" cy="144734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216" name="Google Shape;216;p16"/>
          <p:cNvSpPr txBox="1"/>
          <p:nvPr>
            <p:ph idx="3" type="body"/>
          </p:nvPr>
        </p:nvSpPr>
        <p:spPr>
          <a:xfrm>
            <a:off x="866439" y="4837558"/>
            <a:ext cx="2313432" cy="118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7" name="Google Shape;217;p16"/>
          <p:cNvSpPr txBox="1"/>
          <p:nvPr>
            <p:ph idx="4" type="body"/>
          </p:nvPr>
        </p:nvSpPr>
        <p:spPr>
          <a:xfrm>
            <a:off x="3411125" y="4179595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8" name="Google Shape;218;p16"/>
          <p:cNvSpPr/>
          <p:nvPr>
            <p:ph idx="5" type="pic"/>
          </p:nvPr>
        </p:nvSpPr>
        <p:spPr>
          <a:xfrm>
            <a:off x="3553189" y="2489200"/>
            <a:ext cx="2015144" cy="144734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219" name="Google Shape;219;p16"/>
          <p:cNvSpPr txBox="1"/>
          <p:nvPr>
            <p:ph idx="6" type="body"/>
          </p:nvPr>
        </p:nvSpPr>
        <p:spPr>
          <a:xfrm>
            <a:off x="3411125" y="4848208"/>
            <a:ext cx="2318918" cy="118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0" name="Google Shape;220;p16"/>
          <p:cNvSpPr txBox="1"/>
          <p:nvPr>
            <p:ph idx="7" type="body"/>
          </p:nvPr>
        </p:nvSpPr>
        <p:spPr>
          <a:xfrm>
            <a:off x="5958642" y="4179596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1" name="Google Shape;221;p16"/>
          <p:cNvSpPr/>
          <p:nvPr>
            <p:ph idx="8" type="pic"/>
          </p:nvPr>
        </p:nvSpPr>
        <p:spPr>
          <a:xfrm>
            <a:off x="6108641" y="2489200"/>
            <a:ext cx="2015144" cy="144734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222" name="Google Shape;222;p16"/>
          <p:cNvSpPr txBox="1"/>
          <p:nvPr>
            <p:ph idx="9" type="body"/>
          </p:nvPr>
        </p:nvSpPr>
        <p:spPr>
          <a:xfrm>
            <a:off x="5958642" y="4837558"/>
            <a:ext cx="2318918" cy="118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23" name="Google Shape;223;p16"/>
          <p:cNvCxnSpPr/>
          <p:nvPr/>
        </p:nvCxnSpPr>
        <p:spPr>
          <a:xfrm>
            <a:off x="3290019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16"/>
          <p:cNvCxnSpPr/>
          <p:nvPr/>
        </p:nvCxnSpPr>
        <p:spPr>
          <a:xfrm>
            <a:off x="5849521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16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6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6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1" type="body"/>
          </p:nvPr>
        </p:nvSpPr>
        <p:spPr>
          <a:xfrm rot="5400000">
            <a:off x="2271712" y="1081870"/>
            <a:ext cx="3530600" cy="634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31" name="Google Shape;231;p17"/>
          <p:cNvSpPr txBox="1"/>
          <p:nvPr>
            <p:ph idx="10" type="dt"/>
          </p:nvPr>
        </p:nvSpPr>
        <p:spPr>
          <a:xfrm>
            <a:off x="7621301" y="6387910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11" type="ftr"/>
          </p:nvPr>
        </p:nvSpPr>
        <p:spPr>
          <a:xfrm>
            <a:off x="516133" y="6387910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7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8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236" name="Google Shape;236;p1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 rot="4966650">
              <a:off x="4673046" y="5107506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8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/>
          <p:nvPr/>
        </p:nvSpPr>
        <p:spPr>
          <a:xfrm rot="5400000">
            <a:off x="1299309" y="1765596"/>
            <a:ext cx="5995993" cy="3326809"/>
          </a:xfrm>
          <a:custGeom>
            <a:rect b="b" l="l" r="r" t="t"/>
            <a:pathLst>
              <a:path extrusionOk="0" h="2752" w="4960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45" name="Google Shape;245;p18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4320" w="576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6" name="Google Shape;246;p18"/>
          <p:cNvSpPr txBox="1"/>
          <p:nvPr>
            <p:ph type="title"/>
          </p:nvPr>
        </p:nvSpPr>
        <p:spPr>
          <a:xfrm rot="5400000">
            <a:off x="4445685" y="3177041"/>
            <a:ext cx="4572001" cy="1113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8"/>
          <p:cNvSpPr txBox="1"/>
          <p:nvPr>
            <p:ph idx="1" type="body"/>
          </p:nvPr>
        </p:nvSpPr>
        <p:spPr>
          <a:xfrm rot="5400000">
            <a:off x="789205" y="1525331"/>
            <a:ext cx="4572001" cy="44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8" name="Google Shape;248;p18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8"/>
          <p:cNvSpPr txBox="1"/>
          <p:nvPr>
            <p:ph idx="11" type="ftr"/>
          </p:nvPr>
        </p:nvSpPr>
        <p:spPr>
          <a:xfrm>
            <a:off x="538546" y="6365498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8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type="title"/>
          </p:nvPr>
        </p:nvSpPr>
        <p:spPr>
          <a:xfrm>
            <a:off x="865970" y="927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" type="body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3105027" y="1765596"/>
              <a:ext cx="5995993" cy="3326809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3" name="Google Shape;53;p4"/>
            <p:cNvSpPr/>
            <p:nvPr/>
          </p:nvSpPr>
          <p:spPr>
            <a:xfrm rot="-5912394">
              <a:off x="3320102" y="145837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55" name="Google Shape;55;p4"/>
          <p:cNvSpPr txBox="1"/>
          <p:nvPr>
            <p:ph type="title"/>
          </p:nvPr>
        </p:nvSpPr>
        <p:spPr>
          <a:xfrm>
            <a:off x="877534" y="2257588"/>
            <a:ext cx="3090672" cy="3020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5119261" y="2257588"/>
            <a:ext cx="3082516" cy="3020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" type="body"/>
          </p:nvPr>
        </p:nvSpPr>
        <p:spPr>
          <a:xfrm>
            <a:off x="866440" y="2489200"/>
            <a:ext cx="3636980" cy="3530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2" type="body"/>
          </p:nvPr>
        </p:nvSpPr>
        <p:spPr>
          <a:xfrm>
            <a:off x="4640581" y="2489203"/>
            <a:ext cx="3636980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869918" y="2489200"/>
            <a:ext cx="3633502" cy="7592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1" name="Google Shape;71;p6"/>
          <p:cNvSpPr txBox="1"/>
          <p:nvPr>
            <p:ph idx="2" type="body"/>
          </p:nvPr>
        </p:nvSpPr>
        <p:spPr>
          <a:xfrm>
            <a:off x="866440" y="3248490"/>
            <a:ext cx="3636980" cy="2771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3" type="body"/>
          </p:nvPr>
        </p:nvSpPr>
        <p:spPr>
          <a:xfrm>
            <a:off x="4640581" y="2489200"/>
            <a:ext cx="3636979" cy="7566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3" name="Google Shape;73;p6"/>
          <p:cNvSpPr txBox="1"/>
          <p:nvPr>
            <p:ph idx="4" type="body"/>
          </p:nvPr>
        </p:nvSpPr>
        <p:spPr>
          <a:xfrm>
            <a:off x="4640581" y="3245835"/>
            <a:ext cx="3636980" cy="277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89" name="Google Shape;89;p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 rot="-5400000">
              <a:off x="2548536" y="1765596"/>
              <a:ext cx="5995993" cy="3326809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7" name="Google Shape;97;p9"/>
            <p:cNvSpPr/>
            <p:nvPr/>
          </p:nvSpPr>
          <p:spPr>
            <a:xfrm rot="-5912394">
              <a:off x="2769747" y="145837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9" name="Google Shape;99;p9"/>
          <p:cNvSpPr txBox="1"/>
          <p:nvPr>
            <p:ph type="title"/>
          </p:nvPr>
        </p:nvSpPr>
        <p:spPr>
          <a:xfrm>
            <a:off x="866440" y="1447800"/>
            <a:ext cx="2712590" cy="149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4568927" y="1447800"/>
            <a:ext cx="363285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66441" y="3086845"/>
            <a:ext cx="2712589" cy="2933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2" name="Google Shape;102;p9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0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8" name="Google Shape;108;p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 rot="-5400000">
              <a:off x="2852610" y="1765596"/>
              <a:ext cx="5995993" cy="3326809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10"/>
            <p:cNvSpPr/>
            <p:nvPr/>
          </p:nvSpPr>
          <p:spPr>
            <a:xfrm rot="-5912394">
              <a:off x="3074559" y="145837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866440" y="1381390"/>
            <a:ext cx="2987089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0"/>
          <p:cNvSpPr/>
          <p:nvPr>
            <p:ph idx="2" type="pic"/>
          </p:nvPr>
        </p:nvSpPr>
        <p:spPr>
          <a:xfrm>
            <a:off x="4722909" y="1320800"/>
            <a:ext cx="2791102" cy="42164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866440" y="3086100"/>
            <a:ext cx="2987089" cy="2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1" name="Google Shape;121;p10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-16710" r="-16984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-589932">
              <a:off x="6359946" y="179029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85023" y="1856450"/>
              <a:ext cx="8173954" cy="4535226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6" name="Google Shape;16;p1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7.gif"/><Relationship Id="rId5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59.jpg"/><Relationship Id="rId5" Type="http://schemas.openxmlformats.org/officeDocument/2006/relationships/image" Target="../media/image29.jpg"/><Relationship Id="rId6" Type="http://schemas.openxmlformats.org/officeDocument/2006/relationships/image" Target="../media/image16.jpg"/><Relationship Id="rId7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44.jpg"/><Relationship Id="rId5" Type="http://schemas.openxmlformats.org/officeDocument/2006/relationships/image" Target="../media/image6.jpg"/><Relationship Id="rId6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8.png"/><Relationship Id="rId5" Type="http://schemas.openxmlformats.org/officeDocument/2006/relationships/image" Target="../media/image32.jp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jpg"/><Relationship Id="rId4" Type="http://schemas.openxmlformats.org/officeDocument/2006/relationships/image" Target="../media/image46.jp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6.jpg"/><Relationship Id="rId5" Type="http://schemas.openxmlformats.org/officeDocument/2006/relationships/image" Target="../media/image20.jpg"/><Relationship Id="rId6" Type="http://schemas.openxmlformats.org/officeDocument/2006/relationships/image" Target="../media/image2.png"/><Relationship Id="rId7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45.png"/><Relationship Id="rId9" Type="http://schemas.openxmlformats.org/officeDocument/2006/relationships/image" Target="../media/image35.jp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7" Type="http://schemas.openxmlformats.org/officeDocument/2006/relationships/image" Target="../media/image6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63.png"/><Relationship Id="rId5" Type="http://schemas.openxmlformats.org/officeDocument/2006/relationships/image" Target="../media/image52.jpg"/><Relationship Id="rId6" Type="http://schemas.openxmlformats.org/officeDocument/2006/relationships/image" Target="../media/image61.gif"/><Relationship Id="rId7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60.jpg"/><Relationship Id="rId5" Type="http://schemas.openxmlformats.org/officeDocument/2006/relationships/image" Target="../media/image54.jpg"/><Relationship Id="rId6" Type="http://schemas.openxmlformats.org/officeDocument/2006/relationships/image" Target="../media/image55.jpg"/><Relationship Id="rId7" Type="http://schemas.openxmlformats.org/officeDocument/2006/relationships/image" Target="../media/image6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67.jpg"/><Relationship Id="rId5" Type="http://schemas.openxmlformats.org/officeDocument/2006/relationships/image" Target="../media/image57.jpg"/><Relationship Id="rId6" Type="http://schemas.openxmlformats.org/officeDocument/2006/relationships/image" Target="../media/image6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28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jp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idx="1" type="subTitle"/>
          </p:nvPr>
        </p:nvSpPr>
        <p:spPr>
          <a:xfrm>
            <a:off x="1319660" y="5190850"/>
            <a:ext cx="6846327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 sz="1600"/>
              <a:t>JACOB LEWIS, OMAR KADRI, DAVID MARSHALL, NATHALIE PRUS.</a:t>
            </a:r>
            <a:endParaRPr sz="1600"/>
          </a:p>
        </p:txBody>
      </p:sp>
      <p:pic>
        <p:nvPicPr>
          <p:cNvPr descr="Image result for coppercube 6" id="257" name="Google Shape;2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892" y="1217497"/>
            <a:ext cx="6698603" cy="3767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258" name="Google Shape;2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type="title"/>
          </p:nvPr>
        </p:nvSpPr>
        <p:spPr>
          <a:xfrm>
            <a:off x="1509751" y="826006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Wide Selection of Assets and Prefabs Available for Free</a:t>
            </a:r>
            <a:endParaRPr/>
          </a:p>
        </p:txBody>
      </p:sp>
      <p:pic>
        <p:nvPicPr>
          <p:cNvPr id="329" name="Google Shape;32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120" y="2401824"/>
            <a:ext cx="3806752" cy="422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723" y="2401824"/>
            <a:ext cx="3979456" cy="4227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31" name="Google Shape;33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1299749" y="9143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Procedurally Generated Folliage</a:t>
            </a:r>
            <a:endParaRPr/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270" y="2499008"/>
            <a:ext cx="7211230" cy="4050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38" name="Google Shape;33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43" name="Google Shape;3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>
            <p:ph type="title"/>
          </p:nvPr>
        </p:nvSpPr>
        <p:spPr>
          <a:xfrm>
            <a:off x="1627970" y="108750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Built In Physics Engine</a:t>
            </a:r>
            <a:endParaRPr/>
          </a:p>
        </p:txBody>
      </p:sp>
      <p:pic>
        <p:nvPicPr>
          <p:cNvPr descr="Related image" id="345" name="Google Shape;3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4100" y="3096232"/>
            <a:ext cx="3958897" cy="2390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346" name="Google Shape;34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096232"/>
            <a:ext cx="4252320" cy="239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51" name="Google Shape;3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783151" y="291244"/>
            <a:ext cx="7607907" cy="8114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Supports Wide Variety of Formats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6584" y="1177490"/>
            <a:ext cx="3781042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AI Behavior, Animations and Pathfinding</a:t>
            </a:r>
            <a:endParaRPr/>
          </a:p>
        </p:txBody>
      </p:sp>
      <p:pic>
        <p:nvPicPr>
          <p:cNvPr descr="Image result for coppercube  logo" id="359" name="Google Shape;3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animation" id="360" name="Google Shape;36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4334" y="2222017"/>
            <a:ext cx="4049765" cy="227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653" y="2183579"/>
            <a:ext cx="4049765" cy="227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2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859" y="4463454"/>
            <a:ext cx="4156871" cy="233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" id="363" name="Google Shape;36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24335" y="4509571"/>
            <a:ext cx="4052259" cy="22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68" name="Google Shape;3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3"/>
          <p:cNvSpPr txBox="1"/>
          <p:nvPr>
            <p:ph type="title"/>
          </p:nvPr>
        </p:nvSpPr>
        <p:spPr>
          <a:xfrm>
            <a:off x="1460983" y="1012984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Reflections, Shadows, and Effects</a:t>
            </a:r>
            <a:endParaRPr/>
          </a:p>
        </p:txBody>
      </p:sp>
      <p:pic>
        <p:nvPicPr>
          <p:cNvPr descr="Image result for coppercube physics" id="370" name="Google Shape;37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7900" y="2263492"/>
            <a:ext cx="3819524" cy="2147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teamcdn-a.akamaihd.net/steam/apps/857350/ss_8e48ef9b31ac20aebbeb5206e3d512c0a0c94571.1920x1080.jpg?t=1531480438" id="371" name="Google Shape;37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03" y="2292350"/>
            <a:ext cx="3768197" cy="21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7825" y="4639526"/>
            <a:ext cx="3789963" cy="21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 txBox="1"/>
          <p:nvPr>
            <p:ph type="title"/>
          </p:nvPr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Video Playback</a:t>
            </a:r>
            <a:endParaRPr/>
          </a:p>
        </p:txBody>
      </p:sp>
      <p:pic>
        <p:nvPicPr>
          <p:cNvPr descr="Image result for coppercube  logo" id="378" name="Google Shape;3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898" y="2286000"/>
            <a:ext cx="7698619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/>
          <p:nvPr>
            <p:ph type="title"/>
          </p:nvPr>
        </p:nvSpPr>
        <p:spPr>
          <a:xfrm>
            <a:off x="1361270" y="8762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Room Editor</a:t>
            </a:r>
            <a:endParaRPr/>
          </a:p>
        </p:txBody>
      </p:sp>
      <p:pic>
        <p:nvPicPr>
          <p:cNvPr id="385" name="Google Shape;38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194" y="2634886"/>
            <a:ext cx="3457612" cy="332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7413" y="2925396"/>
            <a:ext cx="4499586" cy="2747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87" name="Google Shape;38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92" name="Google Shape;3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>
            <p:ph type="title"/>
          </p:nvPr>
        </p:nvSpPr>
        <p:spPr>
          <a:xfrm>
            <a:off x="1627970" y="108750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Scripting and Open Source</a:t>
            </a:r>
            <a:endParaRPr/>
          </a:p>
        </p:txBody>
      </p:sp>
      <p:pic>
        <p:nvPicPr>
          <p:cNvPr descr="Image result for coppercube physics" id="394" name="Google Shape;39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74" y="2971801"/>
            <a:ext cx="6028975" cy="321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script logo" id="395" name="Google Shape;39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2459" y="2216137"/>
            <a:ext cx="1199671" cy="119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++" id="396" name="Google Shape;39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2890" y="3569718"/>
            <a:ext cx="1249240" cy="1404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 logo" id="397" name="Google Shape;397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9446" y="5127982"/>
            <a:ext cx="884391" cy="161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1373970" y="927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Oculus Rift VR Support</a:t>
            </a:r>
            <a:endParaRPr/>
          </a:p>
        </p:txBody>
      </p:sp>
      <p:pic>
        <p:nvPicPr>
          <p:cNvPr id="403" name="Google Shape;403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2870200"/>
            <a:ext cx="4100025" cy="273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1700" y="2873384"/>
            <a:ext cx="4187259" cy="2731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405" name="Google Shape;40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>
            <p:ph type="title"/>
          </p:nvPr>
        </p:nvSpPr>
        <p:spPr>
          <a:xfrm>
            <a:off x="1410381" y="86258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 Multi-Platform 3D Game Engine</a:t>
            </a:r>
            <a:endParaRPr/>
          </a:p>
        </p:txBody>
      </p:sp>
      <p:pic>
        <p:nvPicPr>
          <p:cNvPr descr="Image result for coppercube  logo" id="264" name="Google Shape;2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538" y="2487168"/>
            <a:ext cx="4293679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8128" y="5114823"/>
            <a:ext cx="2490294" cy="15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eam logo" id="267" name="Google Shape;26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7613" y="5109366"/>
            <a:ext cx="1518780" cy="151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4589" y="2487168"/>
            <a:ext cx="4293679" cy="241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10" name="Google Shape;4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8"/>
          <p:cNvSpPr txBox="1"/>
          <p:nvPr/>
        </p:nvSpPr>
        <p:spPr>
          <a:xfrm>
            <a:off x="1486448" y="912193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Games Made With CopperCube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2" name="Google Shape;41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8077" y="5035988"/>
            <a:ext cx="1996600" cy="119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938" y="1974257"/>
            <a:ext cx="1930488" cy="108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0998" y="1914144"/>
            <a:ext cx="1918678" cy="122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7495" y="3482927"/>
            <a:ext cx="2449959" cy="118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8946" y="3373531"/>
            <a:ext cx="1918677" cy="131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5167" y="3434657"/>
            <a:ext cx="2306585" cy="129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10" y="5023564"/>
            <a:ext cx="1924271" cy="108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23" name="Google Shape;4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743" y="4255008"/>
            <a:ext cx="3354155" cy="18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43" y="2206752"/>
            <a:ext cx="3354155" cy="18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9263" y="2206752"/>
            <a:ext cx="3354155" cy="18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9263" y="4255008"/>
            <a:ext cx="3354155" cy="188671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9"/>
          <p:cNvSpPr txBox="1"/>
          <p:nvPr/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 Collapse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33" name="Google Shape;4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0"/>
          <p:cNvSpPr txBox="1"/>
          <p:nvPr/>
        </p:nvSpPr>
        <p:spPr>
          <a:xfrm>
            <a:off x="1601342" y="745347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PX0915 Mutation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5" name="Google Shape;43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0561" y="4171446"/>
            <a:ext cx="3659224" cy="20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399" y="4171446"/>
            <a:ext cx="3659223" cy="205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0561" y="1908450"/>
            <a:ext cx="3705432" cy="20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1399" y="1908450"/>
            <a:ext cx="3659224" cy="206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43" name="Google Shape;4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975" y="2022330"/>
            <a:ext cx="3340609" cy="18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2595" y="4229081"/>
            <a:ext cx="3340609" cy="18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974" y="4229082"/>
            <a:ext cx="3340609" cy="18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2595" y="2022330"/>
            <a:ext cx="3340609" cy="188646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1"/>
          <p:cNvSpPr txBox="1"/>
          <p:nvPr/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Painting Legend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53" name="Google Shape;4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9231" y="4226677"/>
            <a:ext cx="3435385" cy="193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43" y="2177242"/>
            <a:ext cx="3435385" cy="193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0608" y="2177243"/>
            <a:ext cx="3435385" cy="19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 txBox="1"/>
          <p:nvPr/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Grandma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type="title"/>
          </p:nvPr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Pricing</a:t>
            </a:r>
            <a:endParaRPr/>
          </a:p>
        </p:txBody>
      </p:sp>
      <p:pic>
        <p:nvPicPr>
          <p:cNvPr id="463" name="Google Shape;463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400" y="2389123"/>
            <a:ext cx="4752869" cy="4244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464" name="Google Shape;46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2288766" y="82956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Developed By Ambiera </a:t>
            </a:r>
            <a:endParaRPr/>
          </a:p>
        </p:txBody>
      </p:sp>
      <p:pic>
        <p:nvPicPr>
          <p:cNvPr id="274" name="Google Shape;274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118" y="2311400"/>
            <a:ext cx="5050200" cy="434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275" name="Google Shape;2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1299749" y="8254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User Interface</a:t>
            </a:r>
            <a:endParaRPr/>
          </a:p>
        </p:txBody>
      </p:sp>
      <p:pic>
        <p:nvPicPr>
          <p:cNvPr id="281" name="Google Shape;2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79" y="1714501"/>
            <a:ext cx="8344328" cy="469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1299749" y="825498"/>
            <a:ext cx="6343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Publishing Games</a:t>
            </a:r>
            <a:endParaRPr/>
          </a:p>
        </p:txBody>
      </p:sp>
      <p:pic>
        <p:nvPicPr>
          <p:cNvPr id="287" name="Google Shape;2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00" y="1822475"/>
            <a:ext cx="8145427" cy="49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/>
          <p:nvPr/>
        </p:nvSpPr>
        <p:spPr>
          <a:xfrm>
            <a:off x="350625" y="1837225"/>
            <a:ext cx="8681100" cy="39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1463378" y="939290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Who Is CopperCube For ?</a:t>
            </a:r>
            <a:endParaRPr/>
          </a:p>
        </p:txBody>
      </p:sp>
      <p:pic>
        <p:nvPicPr>
          <p:cNvPr descr="Image result for coppercube  logo" id="294" name="Google Shape;2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 txBox="1"/>
          <p:nvPr/>
        </p:nvSpPr>
        <p:spPr>
          <a:xfrm>
            <a:off x="518900" y="2333675"/>
            <a:ext cx="80358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Beginners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Hobbyists and Amateurs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Browser Game Developers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6th Gen Console Enthusiasts.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7025" y="2392119"/>
            <a:ext cx="2896324" cy="15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50" y="5315748"/>
            <a:ext cx="1205273" cy="1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0775" y="5539700"/>
            <a:ext cx="1791300" cy="11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9325" y="4160815"/>
            <a:ext cx="1554411" cy="5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3000" y="3599637"/>
            <a:ext cx="2258225" cy="1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40163" y="4880548"/>
            <a:ext cx="812100" cy="8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1463378" y="939290"/>
            <a:ext cx="6343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No Prior Programming Knowledge Needed</a:t>
            </a:r>
            <a:endParaRPr/>
          </a:p>
        </p:txBody>
      </p:sp>
      <p:pic>
        <p:nvPicPr>
          <p:cNvPr id="307" name="Google Shape;307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474" y="2374839"/>
            <a:ext cx="6426900" cy="420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08" name="Google Shape;30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type="title"/>
          </p:nvPr>
        </p:nvSpPr>
        <p:spPr>
          <a:xfrm>
            <a:off x="1463378" y="939290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Does Not Require a Heavy Duty Gaming PC</a:t>
            </a:r>
            <a:br>
              <a:rPr lang="en-US"/>
            </a:br>
            <a:endParaRPr/>
          </a:p>
        </p:txBody>
      </p:sp>
      <p:pic>
        <p:nvPicPr>
          <p:cNvPr descr="Image result for coppercube  logo" id="314" name="Google Shape;3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9808" y="3145536"/>
            <a:ext cx="3564192" cy="3712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08" y="3109413"/>
            <a:ext cx="5443792" cy="179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21" name="Google Shape;3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/>
        </p:nvSpPr>
        <p:spPr>
          <a:xfrm>
            <a:off x="1361270" y="86258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Official Tutorials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3" name="Google Shape;3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426" y="1674047"/>
            <a:ext cx="6416229" cy="4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